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4"/>
  </p:notesMasterIdLst>
  <p:sldIdLst>
    <p:sldId id="1646" r:id="rId2"/>
    <p:sldId id="1647" r:id="rId3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FFFF"/>
    <a:srgbClr val="EDE8E3"/>
    <a:srgbClr val="FBEC1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14/01/2025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C17BD24-FFCA-BD0A-A4E2-352270A119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84" r:id="rId13"/>
    <p:sldLayoutId id="2147483710" r:id="rId14"/>
    <p:sldLayoutId id="2147483677" r:id="rId15"/>
    <p:sldLayoutId id="2147483676" r:id="rId16"/>
    <p:sldLayoutId id="2147483703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audio" Target="../media/media13.mp3"/><Relationship Id="rId39" Type="http://schemas.openxmlformats.org/officeDocument/2006/relationships/image" Target="../media/image15.jpeg"/><Relationship Id="rId21" Type="http://schemas.microsoft.com/office/2007/relationships/media" Target="../media/media11.mp3"/><Relationship Id="rId34" Type="http://schemas.openxmlformats.org/officeDocument/2006/relationships/image" Target="../media/image10.sv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microsoft.com/office/2007/relationships/media" Target="../media/media13.mp3"/><Relationship Id="rId33" Type="http://schemas.openxmlformats.org/officeDocument/2006/relationships/image" Target="../media/image9.png"/><Relationship Id="rId38" Type="http://schemas.openxmlformats.org/officeDocument/2006/relationships/image" Target="../media/image14.png"/><Relationship Id="rId2" Type="http://schemas.openxmlformats.org/officeDocument/2006/relationships/audio" Target="../media/media1.wav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29" Type="http://schemas.microsoft.com/office/2007/relationships/media" Target="../media/media15.mp3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audio" Target="../media/media12.mp3"/><Relationship Id="rId32" Type="http://schemas.openxmlformats.org/officeDocument/2006/relationships/image" Target="../media/image8.jpeg"/><Relationship Id="rId37" Type="http://schemas.openxmlformats.org/officeDocument/2006/relationships/image" Target="../media/image13.jpe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microsoft.com/office/2007/relationships/media" Target="../media/media12.mp3"/><Relationship Id="rId28" Type="http://schemas.openxmlformats.org/officeDocument/2006/relationships/audio" Target="../media/media14.mp3"/><Relationship Id="rId36" Type="http://schemas.openxmlformats.org/officeDocument/2006/relationships/image" Target="../media/image12.jpeg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31" Type="http://schemas.openxmlformats.org/officeDocument/2006/relationships/slideLayout" Target="../slideLayouts/slideLayout1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microsoft.com/office/2007/relationships/media" Target="../media/media14.mp3"/><Relationship Id="rId30" Type="http://schemas.openxmlformats.org/officeDocument/2006/relationships/audio" Target="../media/media15.mp3"/><Relationship Id="rId35" Type="http://schemas.openxmlformats.org/officeDocument/2006/relationships/image" Target="../media/image11.jpeg"/><Relationship Id="rId8" Type="http://schemas.openxmlformats.org/officeDocument/2006/relationships/audio" Target="../media/media4.mp3"/><Relationship Id="rId3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Quelques exemples 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>
                <a:solidFill>
                  <a:schemeClr val="tx1"/>
                </a:solidFill>
              </a:rPr>
              <a:t>de territoires radio</a:t>
            </a:r>
            <a:endParaRPr lang="fr-FR" b="1" dirty="0"/>
          </a:p>
        </p:txBody>
      </p:sp>
      <p:sp>
        <p:nvSpPr>
          <p:cNvPr id="2" name="Sous-titre 1">
            <a:extLst>
              <a:ext uri="{FF2B5EF4-FFF2-40B4-BE49-F238E27FC236}">
                <a16:creationId xmlns:a16="http://schemas.microsoft.com/office/drawing/2014/main" id="{2CC140E4-E958-DD79-D4EF-C6547326B1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Darty concepteur cuisine</a:t>
            </a: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AppData\Local\Microsoft\Windows\Temporary Internet Files\Content.IE5\URNDIW5R\Les logos 2.jpg">
            <a:extLst>
              <a:ext uri="{FF2B5EF4-FFF2-40B4-BE49-F238E27FC236}">
                <a16:creationId xmlns:a16="http://schemas.microsoft.com/office/drawing/2014/main" id="{83E82FA0-4E0A-0F7B-C956-1ABD1613C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102" t="41294" r="12257" b="47992"/>
          <a:stretch>
            <a:fillRect/>
          </a:stretch>
        </p:blipFill>
        <p:spPr bwMode="auto">
          <a:xfrm>
            <a:off x="1155893" y="1117758"/>
            <a:ext cx="2458290" cy="63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22FF500" descr="Radio">
            <a:hlinkClick r:id="" action="ppaction://media"/>
            <a:extLst>
              <a:ext uri="{FF2B5EF4-FFF2-40B4-BE49-F238E27FC236}">
                <a16:creationId xmlns:a16="http://schemas.microsoft.com/office/drawing/2014/main" id="{DA54501F-8513-64B1-8EEA-53F7C34D2F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499738" y="2115078"/>
            <a:ext cx="648000" cy="648000"/>
          </a:xfrm>
          <a:prstGeom prst="rect">
            <a:avLst/>
          </a:prstGeom>
        </p:spPr>
      </p:pic>
      <p:pic>
        <p:nvPicPr>
          <p:cNvPr id="7" name="683AEA8D" descr="Radio">
            <a:hlinkClick r:id="" action="ppaction://media"/>
            <a:extLst>
              <a:ext uri="{FF2B5EF4-FFF2-40B4-BE49-F238E27FC236}">
                <a16:creationId xmlns:a16="http://schemas.microsoft.com/office/drawing/2014/main" id="{946669ED-D280-E80A-325B-38B1B428BA8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415377" y="2115078"/>
            <a:ext cx="648000" cy="648000"/>
          </a:xfrm>
          <a:prstGeom prst="rect">
            <a:avLst/>
          </a:prstGeom>
        </p:spPr>
      </p:pic>
      <p:pic>
        <p:nvPicPr>
          <p:cNvPr id="8" name="Picture 2" descr="RÃ©sultat de recherche d'images pour &quot;logo gamm vert&quot;">
            <a:extLst>
              <a:ext uri="{FF2B5EF4-FFF2-40B4-BE49-F238E27FC236}">
                <a16:creationId xmlns:a16="http://schemas.microsoft.com/office/drawing/2014/main" id="{E76D8336-D572-04C7-179E-E598E4C0F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980728"/>
            <a:ext cx="1634402" cy="108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alluna" descr="Radio">
            <a:hlinkClick r:id="" action="ppaction://media"/>
            <a:extLst>
              <a:ext uri="{FF2B5EF4-FFF2-40B4-BE49-F238E27FC236}">
                <a16:creationId xmlns:a16="http://schemas.microsoft.com/office/drawing/2014/main" id="{D9B1042B-95B0-3514-10FA-E71C93400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9613113" y="2114231"/>
            <a:ext cx="648847" cy="648847"/>
          </a:xfrm>
          <a:prstGeom prst="rect">
            <a:avLst/>
          </a:prstGeom>
        </p:spPr>
      </p:pic>
      <p:pic>
        <p:nvPicPr>
          <p:cNvPr id="10" name="Patte 1" descr="Radio">
            <a:hlinkClick r:id="" action="ppaction://media"/>
            <a:extLst>
              <a:ext uri="{FF2B5EF4-FFF2-40B4-BE49-F238E27FC236}">
                <a16:creationId xmlns:a16="http://schemas.microsoft.com/office/drawing/2014/main" id="{B34653C6-1101-E75F-F520-6AD6A796B1F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594066" y="2114231"/>
            <a:ext cx="648847" cy="648847"/>
          </a:xfrm>
          <a:prstGeom prst="rect">
            <a:avLst/>
          </a:prstGeom>
        </p:spPr>
      </p:pic>
      <p:pic>
        <p:nvPicPr>
          <p:cNvPr id="12" name="3 Hiver v2 - diffusion vague 3 - en attente droits " descr="Radio">
            <a:hlinkClick r:id="" action="ppaction://media"/>
            <a:extLst>
              <a:ext uri="{FF2B5EF4-FFF2-40B4-BE49-F238E27FC236}">
                <a16:creationId xmlns:a16="http://schemas.microsoft.com/office/drawing/2014/main" id="{1AB5BB5B-EAD7-EAC9-A4B6-634E7F5C57E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707407" y="2115078"/>
            <a:ext cx="648000" cy="648000"/>
          </a:xfrm>
          <a:prstGeom prst="rect">
            <a:avLst/>
          </a:prstGeom>
        </p:spPr>
      </p:pic>
      <p:pic>
        <p:nvPicPr>
          <p:cNvPr id="13" name="3 Femmes v2 - backup" descr="Radio">
            <a:hlinkClick r:id="" action="ppaction://media"/>
            <a:extLst>
              <a:ext uri="{FF2B5EF4-FFF2-40B4-BE49-F238E27FC236}">
                <a16:creationId xmlns:a16="http://schemas.microsoft.com/office/drawing/2014/main" id="{4CA61645-05F6-EFA9-6BAD-C37EDDDFF583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776659" y="2115078"/>
            <a:ext cx="648000" cy="648000"/>
          </a:xfrm>
          <a:prstGeom prst="rect">
            <a:avLst/>
          </a:prstGeom>
        </p:spPr>
      </p:pic>
      <p:pic>
        <p:nvPicPr>
          <p:cNvPr id="14" name="1 Doudou v2- diffusion vague 1 " descr="Radio">
            <a:hlinkClick r:id="" action="ppaction://media"/>
            <a:extLst>
              <a:ext uri="{FF2B5EF4-FFF2-40B4-BE49-F238E27FC236}">
                <a16:creationId xmlns:a16="http://schemas.microsoft.com/office/drawing/2014/main" id="{42E01AC5-DA15-CA8F-50A9-49677EF36A5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845910" y="2115078"/>
            <a:ext cx="648000" cy="648000"/>
          </a:xfrm>
          <a:prstGeom prst="rect">
            <a:avLst/>
          </a:prstGeom>
        </p:spPr>
      </p:pic>
      <p:pic>
        <p:nvPicPr>
          <p:cNvPr id="15" name="IF Fete des meres" descr="Radio">
            <a:hlinkClick r:id="" action="ppaction://media"/>
            <a:extLst>
              <a:ext uri="{FF2B5EF4-FFF2-40B4-BE49-F238E27FC236}">
                <a16:creationId xmlns:a16="http://schemas.microsoft.com/office/drawing/2014/main" id="{99111CEA-7C76-A537-809F-53598391DBB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9278284" y="5274185"/>
            <a:ext cx="648000" cy="648000"/>
          </a:xfrm>
          <a:prstGeom prst="rect">
            <a:avLst/>
          </a:prstGeom>
        </p:spPr>
      </p:pic>
      <p:pic>
        <p:nvPicPr>
          <p:cNvPr id="16" name="IF Amies v2 Sophie LT" descr="Radio">
            <a:hlinkClick r:id="" action="ppaction://media"/>
            <a:extLst>
              <a:ext uri="{FF2B5EF4-FFF2-40B4-BE49-F238E27FC236}">
                <a16:creationId xmlns:a16="http://schemas.microsoft.com/office/drawing/2014/main" id="{A38766DA-F0FE-BDCA-6D98-87AD58673497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515588" y="5274185"/>
            <a:ext cx="648000" cy="648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648F76A-BA94-4744-9223-C021324550C1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724" y="4192578"/>
            <a:ext cx="1296196" cy="777717"/>
          </a:xfrm>
          <a:prstGeom prst="rect">
            <a:avLst/>
          </a:prstGeom>
        </p:spPr>
      </p:pic>
      <p:pic>
        <p:nvPicPr>
          <p:cNvPr id="18" name="550FC191" descr="Radio">
            <a:hlinkClick r:id="" action="ppaction://media"/>
            <a:extLst>
              <a:ext uri="{FF2B5EF4-FFF2-40B4-BE49-F238E27FC236}">
                <a16:creationId xmlns:a16="http://schemas.microsoft.com/office/drawing/2014/main" id="{77294CC4-A509-1B90-B5BB-A98B0B4CD2FD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366097" y="5274185"/>
            <a:ext cx="648000" cy="648000"/>
          </a:xfrm>
          <a:prstGeom prst="rect">
            <a:avLst/>
          </a:prstGeom>
        </p:spPr>
      </p:pic>
      <p:pic>
        <p:nvPicPr>
          <p:cNvPr id="19" name="3ADC2983" descr="Radio">
            <a:hlinkClick r:id="" action="ppaction://media"/>
            <a:extLst>
              <a:ext uri="{FF2B5EF4-FFF2-40B4-BE49-F238E27FC236}">
                <a16:creationId xmlns:a16="http://schemas.microsoft.com/office/drawing/2014/main" id="{0F925EE1-A94E-5A09-A5CF-E18D47F0D91E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539103" y="5274185"/>
            <a:ext cx="648000" cy="648000"/>
          </a:xfrm>
          <a:prstGeom prst="rect">
            <a:avLst/>
          </a:prstGeom>
        </p:spPr>
      </p:pic>
      <p:pic>
        <p:nvPicPr>
          <p:cNvPr id="20" name="Sapin" descr="Radio">
            <a:hlinkClick r:id="" action="ppaction://media"/>
            <a:extLst>
              <a:ext uri="{FF2B5EF4-FFF2-40B4-BE49-F238E27FC236}">
                <a16:creationId xmlns:a16="http://schemas.microsoft.com/office/drawing/2014/main" id="{358B0BFB-1080-645F-3C2C-312912FF985B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515588" y="2115078"/>
            <a:ext cx="648000" cy="648000"/>
          </a:xfrm>
          <a:prstGeom prst="rect">
            <a:avLst/>
          </a:prstGeom>
        </p:spPr>
      </p:pic>
      <p:pic>
        <p:nvPicPr>
          <p:cNvPr id="23" name="128D1DF2" descr="Radio">
            <a:hlinkClick r:id="" action="ppaction://media"/>
            <a:extLst>
              <a:ext uri="{FF2B5EF4-FFF2-40B4-BE49-F238E27FC236}">
                <a16:creationId xmlns:a16="http://schemas.microsoft.com/office/drawing/2014/main" id="{E5232CFA-8C7F-D69A-1FB6-67A53D102EB7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931591" y="5274185"/>
            <a:ext cx="648000" cy="648000"/>
          </a:xfrm>
          <a:prstGeom prst="rect">
            <a:avLst/>
          </a:prstGeom>
        </p:spPr>
      </p:pic>
      <p:pic>
        <p:nvPicPr>
          <p:cNvPr id="24" name="2C25F1CD" descr="Radio">
            <a:hlinkClick r:id="" action="ppaction://media"/>
            <a:extLst>
              <a:ext uri="{FF2B5EF4-FFF2-40B4-BE49-F238E27FC236}">
                <a16:creationId xmlns:a16="http://schemas.microsoft.com/office/drawing/2014/main" id="{6EA4B51F-9402-F9CC-1CED-8C87B82E1597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908333" y="5274185"/>
            <a:ext cx="648000" cy="648000"/>
          </a:xfrm>
          <a:prstGeom prst="rect">
            <a:avLst/>
          </a:prstGeom>
        </p:spPr>
      </p:pic>
      <p:pic>
        <p:nvPicPr>
          <p:cNvPr id="25" name="9F8BB5EB" descr="Radio">
            <a:hlinkClick r:id="" action="ppaction://media"/>
            <a:extLst>
              <a:ext uri="{FF2B5EF4-FFF2-40B4-BE49-F238E27FC236}">
                <a16:creationId xmlns:a16="http://schemas.microsoft.com/office/drawing/2014/main" id="{815467B4-4293-0753-8E7F-2D5ED34C3EB7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965681" y="5274185"/>
            <a:ext cx="648000" cy="648000"/>
          </a:xfrm>
          <a:prstGeom prst="rect">
            <a:avLst/>
          </a:prstGeom>
        </p:spPr>
      </p:pic>
      <p:pic>
        <p:nvPicPr>
          <p:cNvPr id="1026" name="Picture 2" descr="Recrutement Franchise Lapeyre">
            <a:extLst>
              <a:ext uri="{FF2B5EF4-FFF2-40B4-BE49-F238E27FC236}">
                <a16:creationId xmlns:a16="http://schemas.microsoft.com/office/drawing/2014/main" id="{E7651FC3-CDCD-E0F8-92F2-4669503AB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62" y="4336042"/>
            <a:ext cx="1673542" cy="55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40E655C-4B80-7B70-FCAC-837646415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926" y="840007"/>
            <a:ext cx="1462148" cy="123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s Halles METRO dévoilent un nouveau livre blanc pour aider les  restaurateurs à gagner du temps - TendanceHotellerie">
            <a:extLst>
              <a:ext uri="{FF2B5EF4-FFF2-40B4-BE49-F238E27FC236}">
                <a16:creationId xmlns:a16="http://schemas.microsoft.com/office/drawing/2014/main" id="{90FB2974-CDEC-1748-E74A-10CC73D6D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72" y="4071959"/>
            <a:ext cx="1051937" cy="8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99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5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061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44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050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055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558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03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03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52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539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517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28788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12589</TotalTime>
  <Words>9</Words>
  <Application>Microsoft Office PowerPoint</Application>
  <PresentationFormat>Grand écran</PresentationFormat>
  <Paragraphs>2</Paragraphs>
  <Slides>2</Slides>
  <Notes>0</Notes>
  <HiddenSlides>0</HiddenSlides>
  <MMClips>15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Quelques exemples  de territoires radio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100</cp:revision>
  <cp:lastPrinted>2022-07-05T07:32:58Z</cp:lastPrinted>
  <dcterms:created xsi:type="dcterms:W3CDTF">2023-04-17T13:19:25Z</dcterms:created>
  <dcterms:modified xsi:type="dcterms:W3CDTF">2025-01-14T06:27:11Z</dcterms:modified>
  <cp:category/>
</cp:coreProperties>
</file>